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8"/>
  </p:notesMasterIdLst>
  <p:handoutMasterIdLst>
    <p:handoutMasterId r:id="rId9"/>
  </p:handoutMasterIdLst>
  <p:sldIdLst>
    <p:sldId id="292" r:id="rId5"/>
    <p:sldId id="294" r:id="rId6"/>
    <p:sldId id="293" r:id="rId7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BFCFC"/>
    <a:srgbClr val="FFFFFF"/>
    <a:srgbClr val="F5F5F5"/>
    <a:srgbClr val="FBFBFB"/>
    <a:srgbClr val="2E3D92"/>
    <a:srgbClr val="E79130"/>
    <a:srgbClr val="BE551A"/>
    <a:srgbClr val="F3703A"/>
    <a:srgbClr val="BEE2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FB8C6A-CFE4-4BB5-8620-C38910034CD1}" v="188" dt="2025-10-22T19:57:38.2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39" autoAdjust="0"/>
  </p:normalViewPr>
  <p:slideViewPr>
    <p:cSldViewPr snapToGrid="0">
      <p:cViewPr varScale="1">
        <p:scale>
          <a:sx n="82" d="100"/>
          <a:sy n="82" d="100"/>
        </p:scale>
        <p:origin x="8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Lo Franco" userId="b58a86ae33b13d49" providerId="LiveId" clId="{29D23396-473B-492A-B8A5-640A8A87FA20}"/>
    <pc:docChg chg="undo custSel modSld">
      <pc:chgData name="Alessio Lo Franco" userId="b58a86ae33b13d49" providerId="LiveId" clId="{29D23396-473B-492A-B8A5-640A8A87FA20}" dt="2025-10-22T20:07:43.415" v="1670" actId="478"/>
      <pc:docMkLst>
        <pc:docMk/>
      </pc:docMkLst>
      <pc:sldChg chg="modNotesTx">
        <pc:chgData name="Alessio Lo Franco" userId="b58a86ae33b13d49" providerId="LiveId" clId="{29D23396-473B-492A-B8A5-640A8A87FA20}" dt="2025-10-22T19:36:35.102" v="1649" actId="20577"/>
        <pc:sldMkLst>
          <pc:docMk/>
          <pc:sldMk cId="3297843162" sldId="295"/>
        </pc:sldMkLst>
      </pc:sldChg>
      <pc:sldChg chg="addSp delSp modSp mod modAnim modNotesTx">
        <pc:chgData name="Alessio Lo Franco" userId="b58a86ae33b13d49" providerId="LiveId" clId="{29D23396-473B-492A-B8A5-640A8A87FA20}" dt="2025-10-22T16:03:16.178" v="779"/>
        <pc:sldMkLst>
          <pc:docMk/>
          <pc:sldMk cId="24049215" sldId="296"/>
        </pc:sldMkLst>
        <pc:spChg chg="mod">
          <ac:chgData name="Alessio Lo Franco" userId="b58a86ae33b13d49" providerId="LiveId" clId="{29D23396-473B-492A-B8A5-640A8A87FA20}" dt="2025-10-22T15:37:03.737" v="44" actId="1035"/>
          <ac:spMkLst>
            <pc:docMk/>
            <pc:sldMk cId="24049215" sldId="296"/>
            <ac:spMk id="7" creationId="{F32EC56B-67B7-9C49-E12C-F127EAB43A30}"/>
          </ac:spMkLst>
        </pc:spChg>
        <pc:spChg chg="mod">
          <ac:chgData name="Alessio Lo Franco" userId="b58a86ae33b13d49" providerId="LiveId" clId="{29D23396-473B-492A-B8A5-640A8A87FA20}" dt="2025-10-22T16:02:57.777" v="772" actId="165"/>
          <ac:spMkLst>
            <pc:docMk/>
            <pc:sldMk cId="24049215" sldId="296"/>
            <ac:spMk id="8" creationId="{208F3263-DF0D-05A6-8BAC-5BF3D18C7AE1}"/>
          </ac:spMkLst>
        </pc:spChg>
        <pc:spChg chg="mod">
          <ac:chgData name="Alessio Lo Franco" userId="b58a86ae33b13d49" providerId="LiveId" clId="{29D23396-473B-492A-B8A5-640A8A87FA20}" dt="2025-10-22T16:02:57.777" v="772" actId="165"/>
          <ac:spMkLst>
            <pc:docMk/>
            <pc:sldMk cId="24049215" sldId="296"/>
            <ac:spMk id="10" creationId="{1B351A55-96C5-7747-885B-CFBDEE44E182}"/>
          </ac:spMkLst>
        </pc:spChg>
        <pc:spChg chg="mod">
          <ac:chgData name="Alessio Lo Franco" userId="b58a86ae33b13d49" providerId="LiveId" clId="{29D23396-473B-492A-B8A5-640A8A87FA20}" dt="2025-10-22T16:00:35.335" v="739" actId="165"/>
          <ac:spMkLst>
            <pc:docMk/>
            <pc:sldMk cId="24049215" sldId="296"/>
            <ac:spMk id="14" creationId="{84376D89-355C-34EC-C317-9A4C27B9E362}"/>
          </ac:spMkLst>
        </pc:spChg>
        <pc:spChg chg="mod">
          <ac:chgData name="Alessio Lo Franco" userId="b58a86ae33b13d49" providerId="LiveId" clId="{29D23396-473B-492A-B8A5-640A8A87FA20}" dt="2025-10-22T16:00:35.335" v="739" actId="165"/>
          <ac:spMkLst>
            <pc:docMk/>
            <pc:sldMk cId="24049215" sldId="296"/>
            <ac:spMk id="15" creationId="{484C6A74-821E-B70C-A55C-7160C4D91442}"/>
          </ac:spMkLst>
        </pc:spChg>
        <pc:spChg chg="mod topLvl">
          <ac:chgData name="Alessio Lo Franco" userId="b58a86ae33b13d49" providerId="LiveId" clId="{29D23396-473B-492A-B8A5-640A8A87FA20}" dt="2025-10-22T16:02:57.777" v="772" actId="165"/>
          <ac:spMkLst>
            <pc:docMk/>
            <pc:sldMk cId="24049215" sldId="296"/>
            <ac:spMk id="16" creationId="{29F481AE-EE38-3D05-F416-21FC90D872AA}"/>
          </ac:spMkLst>
        </pc:spChg>
        <pc:spChg chg="mod topLvl">
          <ac:chgData name="Alessio Lo Franco" userId="b58a86ae33b13d49" providerId="LiveId" clId="{29D23396-473B-492A-B8A5-640A8A87FA20}" dt="2025-10-22T16:02:23.288" v="768" actId="164"/>
          <ac:spMkLst>
            <pc:docMk/>
            <pc:sldMk cId="24049215" sldId="296"/>
            <ac:spMk id="17" creationId="{924B977E-EC71-0DA8-4C25-D0DDC5E1A9CA}"/>
          </ac:spMkLst>
        </pc:spChg>
        <pc:grpChg chg="mod topLvl">
          <ac:chgData name="Alessio Lo Franco" userId="b58a86ae33b13d49" providerId="LiveId" clId="{29D23396-473B-492A-B8A5-640A8A87FA20}" dt="2025-10-22T16:02:57.777" v="772" actId="165"/>
          <ac:grpSpMkLst>
            <pc:docMk/>
            <pc:sldMk cId="24049215" sldId="296"/>
            <ac:grpSpMk id="6" creationId="{D81A8A27-311A-FBE3-668F-64EB542E5FDF}"/>
          </ac:grpSpMkLst>
        </pc:grpChg>
        <pc:grpChg chg="mod topLvl">
          <ac:chgData name="Alessio Lo Franco" userId="b58a86ae33b13d49" providerId="LiveId" clId="{29D23396-473B-492A-B8A5-640A8A87FA20}" dt="2025-10-22T16:00:35.335" v="739" actId="165"/>
          <ac:grpSpMkLst>
            <pc:docMk/>
            <pc:sldMk cId="24049215" sldId="296"/>
            <ac:grpSpMk id="12" creationId="{2990FC76-07FF-632B-D40D-34D284FF5C1F}"/>
          </ac:grpSpMkLst>
        </pc:grpChg>
        <pc:grpChg chg="del mod">
          <ac:chgData name="Alessio Lo Franco" userId="b58a86ae33b13d49" providerId="LiveId" clId="{29D23396-473B-492A-B8A5-640A8A87FA20}" dt="2025-10-22T16:00:35.335" v="739" actId="165"/>
          <ac:grpSpMkLst>
            <pc:docMk/>
            <pc:sldMk cId="24049215" sldId="296"/>
            <ac:grpSpMk id="18" creationId="{0087479C-3399-FA81-7186-9147E99C344B}"/>
          </ac:grpSpMkLst>
        </pc:grpChg>
        <pc:grpChg chg="del mod topLvl">
          <ac:chgData name="Alessio Lo Franco" userId="b58a86ae33b13d49" providerId="LiveId" clId="{29D23396-473B-492A-B8A5-640A8A87FA20}" dt="2025-10-22T16:02:57.777" v="772" actId="165"/>
          <ac:grpSpMkLst>
            <pc:docMk/>
            <pc:sldMk cId="24049215" sldId="296"/>
            <ac:grpSpMk id="19" creationId="{658ABCD4-95EF-1522-A397-02A344258820}"/>
          </ac:grpSpMkLst>
        </pc:grpChg>
        <pc:grpChg chg="add del mod">
          <ac:chgData name="Alessio Lo Franco" userId="b58a86ae33b13d49" providerId="LiveId" clId="{29D23396-473B-492A-B8A5-640A8A87FA20}" dt="2025-10-22T16:00:26.904" v="738" actId="165"/>
          <ac:grpSpMkLst>
            <pc:docMk/>
            <pc:sldMk cId="24049215" sldId="296"/>
            <ac:grpSpMk id="20" creationId="{99B15EA9-C529-3E64-B490-172B0E767052}"/>
          </ac:grpSpMkLst>
        </pc:grpChg>
        <pc:grpChg chg="add mod">
          <ac:chgData name="Alessio Lo Franco" userId="b58a86ae33b13d49" providerId="LiveId" clId="{29D23396-473B-492A-B8A5-640A8A87FA20}" dt="2025-10-22T16:02:32.525" v="769" actId="164"/>
          <ac:grpSpMkLst>
            <pc:docMk/>
            <pc:sldMk cId="24049215" sldId="296"/>
            <ac:grpSpMk id="26" creationId="{A90A02FB-49A3-FAA1-5977-CF79FE46CD94}"/>
          </ac:grpSpMkLst>
        </pc:grpChg>
        <pc:grpChg chg="add mod">
          <ac:chgData name="Alessio Lo Franco" userId="b58a86ae33b13d49" providerId="LiveId" clId="{29D23396-473B-492A-B8A5-640A8A87FA20}" dt="2025-10-22T16:02:32.525" v="769" actId="164"/>
          <ac:grpSpMkLst>
            <pc:docMk/>
            <pc:sldMk cId="24049215" sldId="296"/>
            <ac:grpSpMk id="29" creationId="{9B4DED70-12CF-959A-C4F7-E0B6FE62CEBB}"/>
          </ac:grpSpMkLst>
        </pc:grpChg>
        <pc:grpChg chg="add mod">
          <ac:chgData name="Alessio Lo Franco" userId="b58a86ae33b13d49" providerId="LiveId" clId="{29D23396-473B-492A-B8A5-640A8A87FA20}" dt="2025-10-22T16:02:32.525" v="769" actId="164"/>
          <ac:grpSpMkLst>
            <pc:docMk/>
            <pc:sldMk cId="24049215" sldId="296"/>
            <ac:grpSpMk id="30" creationId="{46030D87-5CE5-E548-FC61-52B8CD964689}"/>
          </ac:grpSpMkLst>
        </pc:grpChg>
        <pc:picChg chg="mod topLvl">
          <ac:chgData name="Alessio Lo Franco" userId="b58a86ae33b13d49" providerId="LiveId" clId="{29D23396-473B-492A-B8A5-640A8A87FA20}" dt="2025-10-22T16:02:57.777" v="772" actId="165"/>
          <ac:picMkLst>
            <pc:docMk/>
            <pc:sldMk cId="24049215" sldId="296"/>
            <ac:picMk id="3" creationId="{EF93F2AC-F485-038A-82C1-66F9243A0ABB}"/>
          </ac:picMkLst>
        </pc:picChg>
        <pc:picChg chg="mod topLvl">
          <ac:chgData name="Alessio Lo Franco" userId="b58a86ae33b13d49" providerId="LiveId" clId="{29D23396-473B-492A-B8A5-640A8A87FA20}" dt="2025-10-22T16:00:35.335" v="739" actId="165"/>
          <ac:picMkLst>
            <pc:docMk/>
            <pc:sldMk cId="24049215" sldId="296"/>
            <ac:picMk id="5" creationId="{97D5F165-387D-533B-F2F8-2FBFA1F1141F}"/>
          </ac:picMkLst>
        </pc:picChg>
        <pc:picChg chg="add mod topLvl">
          <ac:chgData name="Alessio Lo Franco" userId="b58a86ae33b13d49" providerId="LiveId" clId="{29D23396-473B-492A-B8A5-640A8A87FA20}" dt="2025-10-22T16:00:26.904" v="738" actId="165"/>
          <ac:picMkLst>
            <pc:docMk/>
            <pc:sldMk cId="24049215" sldId="296"/>
            <ac:picMk id="9" creationId="{A4528DEA-38D2-2FA8-9540-A7DCED4FAB7A}"/>
          </ac:picMkLst>
        </pc:picChg>
        <pc:picChg chg="add mod topLvl">
          <ac:chgData name="Alessio Lo Franco" userId="b58a86ae33b13d49" providerId="LiveId" clId="{29D23396-473B-492A-B8A5-640A8A87FA20}" dt="2025-10-22T16:00:26.904" v="738" actId="165"/>
          <ac:picMkLst>
            <pc:docMk/>
            <pc:sldMk cId="24049215" sldId="296"/>
            <ac:picMk id="11" creationId="{35F5C21F-276B-30F5-9418-11CE22F176C8}"/>
          </ac:picMkLst>
        </pc:picChg>
        <pc:picChg chg="add mod">
          <ac:chgData name="Alessio Lo Franco" userId="b58a86ae33b13d49" providerId="LiveId" clId="{29D23396-473B-492A-B8A5-640A8A87FA20}" dt="2025-10-22T15:37:28.729" v="61" actId="1036"/>
          <ac:picMkLst>
            <pc:docMk/>
            <pc:sldMk cId="24049215" sldId="296"/>
            <ac:picMk id="13" creationId="{9CDEBA78-2FC4-DC6C-2179-7EF51AAB130F}"/>
          </ac:picMkLst>
        </pc:picChg>
        <pc:picChg chg="add mod">
          <ac:chgData name="Alessio Lo Franco" userId="b58a86ae33b13d49" providerId="LiveId" clId="{29D23396-473B-492A-B8A5-640A8A87FA20}" dt="2025-10-22T15:49:30.153" v="409" actId="1076"/>
          <ac:picMkLst>
            <pc:docMk/>
            <pc:sldMk cId="24049215" sldId="296"/>
            <ac:picMk id="21" creationId="{EB9CE403-30FB-1EA4-1F7A-47F881762656}"/>
          </ac:picMkLst>
        </pc:picChg>
        <pc:picChg chg="add mod">
          <ac:chgData name="Alessio Lo Franco" userId="b58a86ae33b13d49" providerId="LiveId" clId="{29D23396-473B-492A-B8A5-640A8A87FA20}" dt="2025-10-22T15:55:29.374" v="451" actId="208"/>
          <ac:picMkLst>
            <pc:docMk/>
            <pc:sldMk cId="24049215" sldId="296"/>
            <ac:picMk id="23" creationId="{B1406CBD-F547-D94F-BE5A-8E2248038F41}"/>
          </ac:picMkLst>
        </pc:picChg>
        <pc:picChg chg="add mod modCrop">
          <ac:chgData name="Alessio Lo Franco" userId="b58a86ae33b13d49" providerId="LiveId" clId="{29D23396-473B-492A-B8A5-640A8A87FA20}" dt="2025-10-22T15:55:29.374" v="451" actId="208"/>
          <ac:picMkLst>
            <pc:docMk/>
            <pc:sldMk cId="24049215" sldId="296"/>
            <ac:picMk id="25" creationId="{7D4055A6-C04F-6756-0428-810AA0397780}"/>
          </ac:picMkLst>
        </pc:picChg>
        <pc:cxnChg chg="add mod">
          <ac:chgData name="Alessio Lo Franco" userId="b58a86ae33b13d49" providerId="LiveId" clId="{29D23396-473B-492A-B8A5-640A8A87FA20}" dt="2025-10-22T16:02:23.288" v="768" actId="164"/>
          <ac:cxnSpMkLst>
            <pc:docMk/>
            <pc:sldMk cId="24049215" sldId="296"/>
            <ac:cxnSpMk id="28" creationId="{AFE30257-BCBA-FEF3-5F4F-157F852726F3}"/>
          </ac:cxnSpMkLst>
        </pc:cxnChg>
      </pc:sldChg>
      <pc:sldChg chg="addSp modSp mod modAnim modNotesTx">
        <pc:chgData name="Alessio Lo Franco" userId="b58a86ae33b13d49" providerId="LiveId" clId="{29D23396-473B-492A-B8A5-640A8A87FA20}" dt="2025-10-22T19:57:37.419" v="1652" actId="20577"/>
        <pc:sldMkLst>
          <pc:docMk/>
          <pc:sldMk cId="3090374463" sldId="297"/>
        </pc:sldMkLst>
        <pc:spChg chg="add mod">
          <ac:chgData name="Alessio Lo Franco" userId="b58a86ae33b13d49" providerId="LiveId" clId="{29D23396-473B-492A-B8A5-640A8A87FA20}" dt="2025-10-22T16:05:53.860" v="791" actId="208"/>
          <ac:spMkLst>
            <pc:docMk/>
            <pc:sldMk cId="3090374463" sldId="297"/>
            <ac:spMk id="2" creationId="{4FD649F7-EB3B-A525-EFE7-9F4122492544}"/>
          </ac:spMkLst>
        </pc:spChg>
        <pc:spChg chg="add mod">
          <ac:chgData name="Alessio Lo Franco" userId="b58a86ae33b13d49" providerId="LiveId" clId="{29D23396-473B-492A-B8A5-640A8A87FA20}" dt="2025-10-22T16:06:21.095" v="795" actId="208"/>
          <ac:spMkLst>
            <pc:docMk/>
            <pc:sldMk cId="3090374463" sldId="297"/>
            <ac:spMk id="5" creationId="{0610EC41-88D6-7D3B-E5E2-80F1D8979AD5}"/>
          </ac:spMkLst>
        </pc:spChg>
        <pc:spChg chg="add mod">
          <ac:chgData name="Alessio Lo Franco" userId="b58a86ae33b13d49" providerId="LiveId" clId="{29D23396-473B-492A-B8A5-640A8A87FA20}" dt="2025-10-22T16:06:33.153" v="811" actId="1036"/>
          <ac:spMkLst>
            <pc:docMk/>
            <pc:sldMk cId="3090374463" sldId="297"/>
            <ac:spMk id="6" creationId="{8DE4FCB7-1107-529B-E7BE-F175BC7BED0F}"/>
          </ac:spMkLst>
        </pc:spChg>
        <pc:spChg chg="add mod">
          <ac:chgData name="Alessio Lo Franco" userId="b58a86ae33b13d49" providerId="LiveId" clId="{29D23396-473B-492A-B8A5-640A8A87FA20}" dt="2025-10-22T16:07:21.976" v="815" actId="208"/>
          <ac:spMkLst>
            <pc:docMk/>
            <pc:sldMk cId="3090374463" sldId="297"/>
            <ac:spMk id="8" creationId="{F7B34960-A289-02B5-A9C5-799AFB0648FF}"/>
          </ac:spMkLst>
        </pc:spChg>
      </pc:sldChg>
      <pc:sldChg chg="addSp modSp mod modAnim">
        <pc:chgData name="Alessio Lo Franco" userId="b58a86ae33b13d49" providerId="LiveId" clId="{29D23396-473B-492A-B8A5-640A8A87FA20}" dt="2025-10-22T20:01:58.391" v="1666" actId="20577"/>
        <pc:sldMkLst>
          <pc:docMk/>
          <pc:sldMk cId="3351622858" sldId="298"/>
        </pc:sldMkLst>
        <pc:spChg chg="add mod">
          <ac:chgData name="Alessio Lo Franco" userId="b58a86ae33b13d49" providerId="LiveId" clId="{29D23396-473B-492A-B8A5-640A8A87FA20}" dt="2025-10-22T16:09:39.637" v="840" actId="14100"/>
          <ac:spMkLst>
            <pc:docMk/>
            <pc:sldMk cId="3351622858" sldId="298"/>
            <ac:spMk id="4" creationId="{BB1B5104-9186-A7B9-09E5-69082897A64D}"/>
          </ac:spMkLst>
        </pc:spChg>
        <pc:spChg chg="add mod">
          <ac:chgData name="Alessio Lo Franco" userId="b58a86ae33b13d49" providerId="LiveId" clId="{29D23396-473B-492A-B8A5-640A8A87FA20}" dt="2025-10-22T16:10:16.048" v="845" actId="208"/>
          <ac:spMkLst>
            <pc:docMk/>
            <pc:sldMk cId="3351622858" sldId="298"/>
            <ac:spMk id="7" creationId="{0E2150F7-0200-716D-47AC-33B625943BDE}"/>
          </ac:spMkLst>
        </pc:spChg>
        <pc:spChg chg="mod">
          <ac:chgData name="Alessio Lo Franco" userId="b58a86ae33b13d49" providerId="LiveId" clId="{29D23396-473B-492A-B8A5-640A8A87FA20}" dt="2025-10-22T20:01:58.391" v="1666" actId="20577"/>
          <ac:spMkLst>
            <pc:docMk/>
            <pc:sldMk cId="3351622858" sldId="298"/>
            <ac:spMk id="14" creationId="{F9EBACE7-FA59-DB34-EFC8-DBB7D21A104D}"/>
          </ac:spMkLst>
        </pc:spChg>
      </pc:sldChg>
      <pc:sldChg chg="modSp mod">
        <pc:chgData name="Alessio Lo Franco" userId="b58a86ae33b13d49" providerId="LiveId" clId="{29D23396-473B-492A-B8A5-640A8A87FA20}" dt="2025-10-22T20:05:28.454" v="1668" actId="14100"/>
        <pc:sldMkLst>
          <pc:docMk/>
          <pc:sldMk cId="1864917522" sldId="299"/>
        </pc:sldMkLst>
        <pc:spChg chg="mod">
          <ac:chgData name="Alessio Lo Franco" userId="b58a86ae33b13d49" providerId="LiveId" clId="{29D23396-473B-492A-B8A5-640A8A87FA20}" dt="2025-10-22T20:05:28.454" v="1668" actId="14100"/>
          <ac:spMkLst>
            <pc:docMk/>
            <pc:sldMk cId="1864917522" sldId="299"/>
            <ac:spMk id="14" creationId="{C92927C4-9E86-EB37-2B5C-C427D9CDA777}"/>
          </ac:spMkLst>
        </pc:spChg>
        <pc:picChg chg="mod">
          <ac:chgData name="Alessio Lo Franco" userId="b58a86ae33b13d49" providerId="LiveId" clId="{29D23396-473B-492A-B8A5-640A8A87FA20}" dt="2025-10-22T16:15:36.825" v="865" actId="14100"/>
          <ac:picMkLst>
            <pc:docMk/>
            <pc:sldMk cId="1864917522" sldId="299"/>
            <ac:picMk id="33" creationId="{C8D82B87-2C2E-C309-9E98-F923A5BF21A4}"/>
          </ac:picMkLst>
        </pc:picChg>
      </pc:sldChg>
      <pc:sldChg chg="addSp delSp modSp mod modAnim">
        <pc:chgData name="Alessio Lo Franco" userId="b58a86ae33b13d49" providerId="LiveId" clId="{29D23396-473B-492A-B8A5-640A8A87FA20}" dt="2025-10-22T20:05:06.437" v="1667" actId="14100"/>
        <pc:sldMkLst>
          <pc:docMk/>
          <pc:sldMk cId="1277722607" sldId="300"/>
        </pc:sldMkLst>
        <pc:spChg chg="mod topLvl">
          <ac:chgData name="Alessio Lo Franco" userId="b58a86ae33b13d49" providerId="LiveId" clId="{29D23396-473B-492A-B8A5-640A8A87FA20}" dt="2025-10-22T16:19:20.866" v="884" actId="164"/>
          <ac:spMkLst>
            <pc:docMk/>
            <pc:sldMk cId="1277722607" sldId="300"/>
            <ac:spMk id="8" creationId="{F8BB3FDB-379B-541B-95D4-023415916CE1}"/>
          </ac:spMkLst>
        </pc:spChg>
        <pc:spChg chg="mod">
          <ac:chgData name="Alessio Lo Franco" userId="b58a86ae33b13d49" providerId="LiveId" clId="{29D23396-473B-492A-B8A5-640A8A87FA20}" dt="2025-10-22T16:19:47.240" v="887" actId="164"/>
          <ac:spMkLst>
            <pc:docMk/>
            <pc:sldMk cId="1277722607" sldId="300"/>
            <ac:spMk id="9" creationId="{10C03E5B-1E51-1312-03E2-EF0145ED3CD0}"/>
          </ac:spMkLst>
        </pc:spChg>
        <pc:spChg chg="mod">
          <ac:chgData name="Alessio Lo Franco" userId="b58a86ae33b13d49" providerId="LiveId" clId="{29D23396-473B-492A-B8A5-640A8A87FA20}" dt="2025-10-22T20:05:06.437" v="1667" actId="14100"/>
          <ac:spMkLst>
            <pc:docMk/>
            <pc:sldMk cId="1277722607" sldId="300"/>
            <ac:spMk id="14" creationId="{F94C3F57-7B8D-218D-6769-DC752EBA099D}"/>
          </ac:spMkLst>
        </pc:spChg>
        <pc:spChg chg="add mod">
          <ac:chgData name="Alessio Lo Franco" userId="b58a86ae33b13d49" providerId="LiveId" clId="{29D23396-473B-492A-B8A5-640A8A87FA20}" dt="2025-10-22T16:17:40.204" v="878" actId="207"/>
          <ac:spMkLst>
            <pc:docMk/>
            <pc:sldMk cId="1277722607" sldId="300"/>
            <ac:spMk id="15" creationId="{C013DAEE-5B44-023B-D024-B6AF309E0071}"/>
          </ac:spMkLst>
        </pc:spChg>
        <pc:spChg chg="add mod">
          <ac:chgData name="Alessio Lo Franco" userId="b58a86ae33b13d49" providerId="LiveId" clId="{29D23396-473B-492A-B8A5-640A8A87FA20}" dt="2025-10-22T16:22:33.485" v="951" actId="207"/>
          <ac:spMkLst>
            <pc:docMk/>
            <pc:sldMk cId="1277722607" sldId="300"/>
            <ac:spMk id="18" creationId="{9C5D2AB0-B570-887F-715C-909A9AEE2422}"/>
          </ac:spMkLst>
        </pc:spChg>
        <pc:spChg chg="add mod">
          <ac:chgData name="Alessio Lo Franco" userId="b58a86ae33b13d49" providerId="LiveId" clId="{29D23396-473B-492A-B8A5-640A8A87FA20}" dt="2025-10-22T16:22:33.485" v="951" actId="207"/>
          <ac:spMkLst>
            <pc:docMk/>
            <pc:sldMk cId="1277722607" sldId="300"/>
            <ac:spMk id="19" creationId="{7EDC908B-B83B-6585-16B2-35220F57B869}"/>
          </ac:spMkLst>
        </pc:spChg>
        <pc:spChg chg="add mod">
          <ac:chgData name="Alessio Lo Franco" userId="b58a86ae33b13d49" providerId="LiveId" clId="{29D23396-473B-492A-B8A5-640A8A87FA20}" dt="2025-10-22T16:22:33.485" v="951" actId="207"/>
          <ac:spMkLst>
            <pc:docMk/>
            <pc:sldMk cId="1277722607" sldId="300"/>
            <ac:spMk id="20" creationId="{43701CAF-9BC3-0CD7-1873-00A2F2BAC6D9}"/>
          </ac:spMkLst>
        </pc:spChg>
        <pc:spChg chg="mod">
          <ac:chgData name="Alessio Lo Franco" userId="b58a86ae33b13d49" providerId="LiveId" clId="{29D23396-473B-492A-B8A5-640A8A87FA20}" dt="2025-10-22T16:18:59.566" v="883" actId="165"/>
          <ac:spMkLst>
            <pc:docMk/>
            <pc:sldMk cId="1277722607" sldId="300"/>
            <ac:spMk id="41" creationId="{E889BE4C-3C04-BB93-9F84-2BF8110ECAEA}"/>
          </ac:spMkLst>
        </pc:spChg>
        <pc:spChg chg="mod">
          <ac:chgData name="Alessio Lo Franco" userId="b58a86ae33b13d49" providerId="LiveId" clId="{29D23396-473B-492A-B8A5-640A8A87FA20}" dt="2025-10-22T16:18:59.566" v="883" actId="165"/>
          <ac:spMkLst>
            <pc:docMk/>
            <pc:sldMk cId="1277722607" sldId="300"/>
            <ac:spMk id="42" creationId="{BDEB601F-EC2C-B6ED-03C1-05CC2408786A}"/>
          </ac:spMkLst>
        </pc:spChg>
        <pc:spChg chg="mod">
          <ac:chgData name="Alessio Lo Franco" userId="b58a86ae33b13d49" providerId="LiveId" clId="{29D23396-473B-492A-B8A5-640A8A87FA20}" dt="2025-10-22T16:18:59.566" v="883" actId="165"/>
          <ac:spMkLst>
            <pc:docMk/>
            <pc:sldMk cId="1277722607" sldId="300"/>
            <ac:spMk id="43" creationId="{924EBD40-285F-0499-5024-30603E3102F1}"/>
          </ac:spMkLst>
        </pc:spChg>
        <pc:spChg chg="mod">
          <ac:chgData name="Alessio Lo Franco" userId="b58a86ae33b13d49" providerId="LiveId" clId="{29D23396-473B-492A-B8A5-640A8A87FA20}" dt="2025-10-22T16:18:37.065" v="882" actId="165"/>
          <ac:spMkLst>
            <pc:docMk/>
            <pc:sldMk cId="1277722607" sldId="300"/>
            <ac:spMk id="44" creationId="{102DBA63-5826-C58E-C3F1-3C57F949480F}"/>
          </ac:spMkLst>
        </pc:spChg>
        <pc:spChg chg="mod">
          <ac:chgData name="Alessio Lo Franco" userId="b58a86ae33b13d49" providerId="LiveId" clId="{29D23396-473B-492A-B8A5-640A8A87FA20}" dt="2025-10-22T16:18:37.065" v="882" actId="165"/>
          <ac:spMkLst>
            <pc:docMk/>
            <pc:sldMk cId="1277722607" sldId="300"/>
            <ac:spMk id="47" creationId="{0FCF6D11-939A-FCA8-581F-3FA038D084DE}"/>
          </ac:spMkLst>
        </pc:spChg>
        <pc:spChg chg="mod">
          <ac:chgData name="Alessio Lo Franco" userId="b58a86ae33b13d49" providerId="LiveId" clId="{29D23396-473B-492A-B8A5-640A8A87FA20}" dt="2025-10-22T16:18:59.566" v="883" actId="165"/>
          <ac:spMkLst>
            <pc:docMk/>
            <pc:sldMk cId="1277722607" sldId="300"/>
            <ac:spMk id="48" creationId="{2E6802B2-31F3-532D-0F30-2C50F44765CF}"/>
          </ac:spMkLst>
        </pc:spChg>
        <pc:spChg chg="mod">
          <ac:chgData name="Alessio Lo Franco" userId="b58a86ae33b13d49" providerId="LiveId" clId="{29D23396-473B-492A-B8A5-640A8A87FA20}" dt="2025-10-22T16:18:59.566" v="883" actId="165"/>
          <ac:spMkLst>
            <pc:docMk/>
            <pc:sldMk cId="1277722607" sldId="300"/>
            <ac:spMk id="51" creationId="{020A316A-2260-4214-CE85-FDDA4FBABB6C}"/>
          </ac:spMkLst>
        </pc:spChg>
        <pc:spChg chg="mod">
          <ac:chgData name="Alessio Lo Franco" userId="b58a86ae33b13d49" providerId="LiveId" clId="{29D23396-473B-492A-B8A5-640A8A87FA20}" dt="2025-10-22T16:18:59.566" v="883" actId="165"/>
          <ac:spMkLst>
            <pc:docMk/>
            <pc:sldMk cId="1277722607" sldId="300"/>
            <ac:spMk id="52" creationId="{8273FABB-1685-8F73-0A44-B5A61F5D9A4A}"/>
          </ac:spMkLst>
        </pc:spChg>
        <pc:spChg chg="mod">
          <ac:chgData name="Alessio Lo Franco" userId="b58a86ae33b13d49" providerId="LiveId" clId="{29D23396-473B-492A-B8A5-640A8A87FA20}" dt="2025-10-22T16:18:59.566" v="883" actId="165"/>
          <ac:spMkLst>
            <pc:docMk/>
            <pc:sldMk cId="1277722607" sldId="300"/>
            <ac:spMk id="53" creationId="{AED499DF-7AC3-4955-0481-6D8448E659F2}"/>
          </ac:spMkLst>
        </pc:spChg>
        <pc:spChg chg="mod">
          <ac:chgData name="Alessio Lo Franco" userId="b58a86ae33b13d49" providerId="LiveId" clId="{29D23396-473B-492A-B8A5-640A8A87FA20}" dt="2025-10-22T16:18:59.566" v="883" actId="165"/>
          <ac:spMkLst>
            <pc:docMk/>
            <pc:sldMk cId="1277722607" sldId="300"/>
            <ac:spMk id="54" creationId="{2069F154-04F4-E5E3-87CE-39402DDE3BA5}"/>
          </ac:spMkLst>
        </pc:spChg>
        <pc:spChg chg="mod">
          <ac:chgData name="Alessio Lo Franco" userId="b58a86ae33b13d49" providerId="LiveId" clId="{29D23396-473B-492A-B8A5-640A8A87FA20}" dt="2025-10-22T16:18:59.566" v="883" actId="165"/>
          <ac:spMkLst>
            <pc:docMk/>
            <pc:sldMk cId="1277722607" sldId="300"/>
            <ac:spMk id="56" creationId="{6F7D8A49-65A7-429C-7082-9AC812E9B076}"/>
          </ac:spMkLst>
        </pc:spChg>
        <pc:spChg chg="mod">
          <ac:chgData name="Alessio Lo Franco" userId="b58a86ae33b13d49" providerId="LiveId" clId="{29D23396-473B-492A-B8A5-640A8A87FA20}" dt="2025-10-22T16:18:37.065" v="882" actId="165"/>
          <ac:spMkLst>
            <pc:docMk/>
            <pc:sldMk cId="1277722607" sldId="300"/>
            <ac:spMk id="57" creationId="{79A4682E-770F-EB8E-4E2E-D09D67915789}"/>
          </ac:spMkLst>
        </pc:spChg>
        <pc:spChg chg="mod">
          <ac:chgData name="Alessio Lo Franco" userId="b58a86ae33b13d49" providerId="LiveId" clId="{29D23396-473B-492A-B8A5-640A8A87FA20}" dt="2025-10-22T16:18:59.566" v="883" actId="165"/>
          <ac:spMkLst>
            <pc:docMk/>
            <pc:sldMk cId="1277722607" sldId="300"/>
            <ac:spMk id="58" creationId="{23E54B29-544F-C2B3-3DA7-EBC1FE9BDDD0}"/>
          </ac:spMkLst>
        </pc:spChg>
        <pc:spChg chg="mod">
          <ac:chgData name="Alessio Lo Franco" userId="b58a86ae33b13d49" providerId="LiveId" clId="{29D23396-473B-492A-B8A5-640A8A87FA20}" dt="2025-10-22T16:18:37.065" v="882" actId="165"/>
          <ac:spMkLst>
            <pc:docMk/>
            <pc:sldMk cId="1277722607" sldId="300"/>
            <ac:spMk id="59" creationId="{F46D1B43-F6B5-D518-1E90-E1BD523E6836}"/>
          </ac:spMkLst>
        </pc:spChg>
        <pc:spChg chg="mod topLvl">
          <ac:chgData name="Alessio Lo Franco" userId="b58a86ae33b13d49" providerId="LiveId" clId="{29D23396-473B-492A-B8A5-640A8A87FA20}" dt="2025-10-22T16:18:37.065" v="882" actId="165"/>
          <ac:spMkLst>
            <pc:docMk/>
            <pc:sldMk cId="1277722607" sldId="300"/>
            <ac:spMk id="61" creationId="{2748A7D6-E955-CE1E-E2FB-264CE8794502}"/>
          </ac:spMkLst>
        </pc:spChg>
        <pc:spChg chg="mod topLvl">
          <ac:chgData name="Alessio Lo Franco" userId="b58a86ae33b13d49" providerId="LiveId" clId="{29D23396-473B-492A-B8A5-640A8A87FA20}" dt="2025-10-22T16:18:37.065" v="882" actId="165"/>
          <ac:spMkLst>
            <pc:docMk/>
            <pc:sldMk cId="1277722607" sldId="300"/>
            <ac:spMk id="62" creationId="{F4D590E4-26DC-8D15-FBD8-7FD0C99ED05E}"/>
          </ac:spMkLst>
        </pc:spChg>
        <pc:spChg chg="mod">
          <ac:chgData name="Alessio Lo Franco" userId="b58a86ae33b13d49" providerId="LiveId" clId="{29D23396-473B-492A-B8A5-640A8A87FA20}" dt="2025-10-22T16:18:16.400" v="880" actId="165"/>
          <ac:spMkLst>
            <pc:docMk/>
            <pc:sldMk cId="1277722607" sldId="300"/>
            <ac:spMk id="1030" creationId="{D61B46A3-A8F5-8459-1048-5BD8436FB0B2}"/>
          </ac:spMkLst>
        </pc:spChg>
        <pc:spChg chg="mod">
          <ac:chgData name="Alessio Lo Franco" userId="b58a86ae33b13d49" providerId="LiveId" clId="{29D23396-473B-492A-B8A5-640A8A87FA20}" dt="2025-10-22T16:18:16.400" v="880" actId="165"/>
          <ac:spMkLst>
            <pc:docMk/>
            <pc:sldMk cId="1277722607" sldId="300"/>
            <ac:spMk id="1031" creationId="{2AA7C622-DBFE-C238-D124-32C188436AD8}"/>
          </ac:spMkLst>
        </pc:spChg>
        <pc:spChg chg="mod">
          <ac:chgData name="Alessio Lo Franco" userId="b58a86ae33b13d49" providerId="LiveId" clId="{29D23396-473B-492A-B8A5-640A8A87FA20}" dt="2025-10-22T16:16:52.525" v="872" actId="113"/>
          <ac:spMkLst>
            <pc:docMk/>
            <pc:sldMk cId="1277722607" sldId="300"/>
            <ac:spMk id="1032" creationId="{B11D6140-DDB5-60DD-A11A-D0D36EBBE3A8}"/>
          </ac:spMkLst>
        </pc:spChg>
        <pc:spChg chg="mod">
          <ac:chgData name="Alessio Lo Franco" userId="b58a86ae33b13d49" providerId="LiveId" clId="{29D23396-473B-492A-B8A5-640A8A87FA20}" dt="2025-10-22T16:18:16.400" v="880" actId="165"/>
          <ac:spMkLst>
            <pc:docMk/>
            <pc:sldMk cId="1277722607" sldId="300"/>
            <ac:spMk id="1033" creationId="{8BF8923B-F82D-DB01-DB2A-C70964342991}"/>
          </ac:spMkLst>
        </pc:spChg>
        <pc:spChg chg="mod">
          <ac:chgData name="Alessio Lo Franco" userId="b58a86ae33b13d49" providerId="LiveId" clId="{29D23396-473B-492A-B8A5-640A8A87FA20}" dt="2025-10-22T16:16:46.964" v="869" actId="113"/>
          <ac:spMkLst>
            <pc:docMk/>
            <pc:sldMk cId="1277722607" sldId="300"/>
            <ac:spMk id="1034" creationId="{50C230E9-44C1-2CE8-0E6A-335454E9ABB5}"/>
          </ac:spMkLst>
        </pc:spChg>
        <pc:spChg chg="mod">
          <ac:chgData name="Alessio Lo Franco" userId="b58a86ae33b13d49" providerId="LiveId" clId="{29D23396-473B-492A-B8A5-640A8A87FA20}" dt="2025-10-22T16:16:44.808" v="868" actId="113"/>
          <ac:spMkLst>
            <pc:docMk/>
            <pc:sldMk cId="1277722607" sldId="300"/>
            <ac:spMk id="1036" creationId="{6A0B0F4B-805D-B449-6E8E-B62B1DB88FAC}"/>
          </ac:spMkLst>
        </pc:spChg>
        <pc:grpChg chg="mod">
          <ac:chgData name="Alessio Lo Franco" userId="b58a86ae33b13d49" providerId="LiveId" clId="{29D23396-473B-492A-B8A5-640A8A87FA20}" dt="2025-10-22T16:19:47.240" v="887" actId="164"/>
          <ac:grpSpMkLst>
            <pc:docMk/>
            <pc:sldMk cId="1277722607" sldId="300"/>
            <ac:grpSpMk id="3" creationId="{36E58923-9624-76EA-99B3-009E79FA04B9}"/>
          </ac:grpSpMkLst>
        </pc:grpChg>
        <pc:grpChg chg="add mod">
          <ac:chgData name="Alessio Lo Franco" userId="b58a86ae33b13d49" providerId="LiveId" clId="{29D23396-473B-492A-B8A5-640A8A87FA20}" dt="2025-10-22T16:19:20.866" v="884" actId="164"/>
          <ac:grpSpMkLst>
            <pc:docMk/>
            <pc:sldMk cId="1277722607" sldId="300"/>
            <ac:grpSpMk id="16" creationId="{A3F16462-D949-D3BF-AA55-40EF9DF850EE}"/>
          </ac:grpSpMkLst>
        </pc:grpChg>
        <pc:grpChg chg="add mod">
          <ac:chgData name="Alessio Lo Franco" userId="b58a86ae33b13d49" providerId="LiveId" clId="{29D23396-473B-492A-B8A5-640A8A87FA20}" dt="2025-10-22T16:19:47.240" v="887" actId="164"/>
          <ac:grpSpMkLst>
            <pc:docMk/>
            <pc:sldMk cId="1277722607" sldId="300"/>
            <ac:grpSpMk id="17" creationId="{A0975D31-7EAA-C9C4-01D6-94CC020CDBC1}"/>
          </ac:grpSpMkLst>
        </pc:grpChg>
        <pc:grpChg chg="add mod">
          <ac:chgData name="Alessio Lo Franco" userId="b58a86ae33b13d49" providerId="LiveId" clId="{29D23396-473B-492A-B8A5-640A8A87FA20}" dt="2025-10-22T16:21:06.021" v="945" actId="164"/>
          <ac:grpSpMkLst>
            <pc:docMk/>
            <pc:sldMk cId="1277722607" sldId="300"/>
            <ac:grpSpMk id="21" creationId="{895C510D-DD17-D840-9188-75DD2AD8F671}"/>
          </ac:grpSpMkLst>
        </pc:grpChg>
        <pc:grpChg chg="mod">
          <ac:chgData name="Alessio Lo Franco" userId="b58a86ae33b13d49" providerId="LiveId" clId="{29D23396-473B-492A-B8A5-640A8A87FA20}" dt="2025-10-22T16:19:20.866" v="884" actId="164"/>
          <ac:grpSpMkLst>
            <pc:docMk/>
            <pc:sldMk cId="1277722607" sldId="300"/>
            <ac:grpSpMk id="29" creationId="{DC4C890F-F4CC-71F4-C149-0616467465A8}"/>
          </ac:grpSpMkLst>
        </pc:grpChg>
        <pc:grpChg chg="mod">
          <ac:chgData name="Alessio Lo Franco" userId="b58a86ae33b13d49" providerId="LiveId" clId="{29D23396-473B-492A-B8A5-640A8A87FA20}" dt="2025-10-22T16:19:20.866" v="884" actId="164"/>
          <ac:grpSpMkLst>
            <pc:docMk/>
            <pc:sldMk cId="1277722607" sldId="300"/>
            <ac:grpSpMk id="30" creationId="{89847F86-8808-2F5C-C35F-9BCB95B0980E}"/>
          </ac:grpSpMkLst>
        </pc:grpChg>
        <pc:grpChg chg="mod">
          <ac:chgData name="Alessio Lo Franco" userId="b58a86ae33b13d49" providerId="LiveId" clId="{29D23396-473B-492A-B8A5-640A8A87FA20}" dt="2025-10-22T16:19:20.866" v="884" actId="164"/>
          <ac:grpSpMkLst>
            <pc:docMk/>
            <pc:sldMk cId="1277722607" sldId="300"/>
            <ac:grpSpMk id="38" creationId="{E56B737D-8064-5ADD-394A-7A227BDF98E0}"/>
          </ac:grpSpMkLst>
        </pc:grpChg>
        <pc:grpChg chg="mod">
          <ac:chgData name="Alessio Lo Franco" userId="b58a86ae33b13d49" providerId="LiveId" clId="{29D23396-473B-492A-B8A5-640A8A87FA20}" dt="2025-10-22T16:19:20.866" v="884" actId="164"/>
          <ac:grpSpMkLst>
            <pc:docMk/>
            <pc:sldMk cId="1277722607" sldId="300"/>
            <ac:grpSpMk id="39" creationId="{7354EABD-6E24-DD6F-21C5-B522C53AB9EC}"/>
          </ac:grpSpMkLst>
        </pc:grpChg>
        <pc:cxnChg chg="mod">
          <ac:chgData name="Alessio Lo Franco" userId="b58a86ae33b13d49" providerId="LiveId" clId="{29D23396-473B-492A-B8A5-640A8A87FA20}" dt="2025-10-22T16:19:20.866" v="884" actId="164"/>
          <ac:cxnSpMkLst>
            <pc:docMk/>
            <pc:sldMk cId="1277722607" sldId="300"/>
            <ac:cxnSpMk id="13" creationId="{30E3A3DB-4ECE-091E-D52F-6F57CD577AA5}"/>
          </ac:cxnSpMkLst>
        </pc:cxnChg>
        <pc:cxnChg chg="mod">
          <ac:chgData name="Alessio Lo Franco" userId="b58a86ae33b13d49" providerId="LiveId" clId="{29D23396-473B-492A-B8A5-640A8A87FA20}" dt="2025-10-22T16:19:47.240" v="887" actId="164"/>
          <ac:cxnSpMkLst>
            <pc:docMk/>
            <pc:sldMk cId="1277722607" sldId="300"/>
            <ac:cxnSpMk id="28" creationId="{0AECEB90-9AF4-EC70-1336-5D1A9B93B3AF}"/>
          </ac:cxnSpMkLst>
        </pc:cxnChg>
      </pc:sldChg>
      <pc:sldChg chg="modSp mod">
        <pc:chgData name="Alessio Lo Franco" userId="b58a86ae33b13d49" providerId="LiveId" clId="{29D23396-473B-492A-B8A5-640A8A87FA20}" dt="2025-10-22T20:05:43.370" v="1669" actId="14100"/>
        <pc:sldMkLst>
          <pc:docMk/>
          <pc:sldMk cId="3648623453" sldId="302"/>
        </pc:sldMkLst>
        <pc:spChg chg="mod">
          <ac:chgData name="Alessio Lo Franco" userId="b58a86ae33b13d49" providerId="LiveId" clId="{29D23396-473B-492A-B8A5-640A8A87FA20}" dt="2025-10-22T20:05:43.370" v="1669" actId="14100"/>
          <ac:spMkLst>
            <pc:docMk/>
            <pc:sldMk cId="3648623453" sldId="302"/>
            <ac:spMk id="14" creationId="{A3F206CE-A81A-5976-88BC-E9E87D5C6643}"/>
          </ac:spMkLst>
        </pc:spChg>
      </pc:sldChg>
      <pc:sldChg chg="modSp mod modAnim">
        <pc:chgData name="Alessio Lo Franco" userId="b58a86ae33b13d49" providerId="LiveId" clId="{29D23396-473B-492A-B8A5-640A8A87FA20}" dt="2025-10-22T19:26:10.249" v="1648"/>
        <pc:sldMkLst>
          <pc:docMk/>
          <pc:sldMk cId="202087604" sldId="303"/>
        </pc:sldMkLst>
        <pc:spChg chg="mod">
          <ac:chgData name="Alessio Lo Franco" userId="b58a86ae33b13d49" providerId="LiveId" clId="{29D23396-473B-492A-B8A5-640A8A87FA20}" dt="2025-10-22T19:25:45.209" v="1635" actId="1037"/>
          <ac:spMkLst>
            <pc:docMk/>
            <pc:sldMk cId="202087604" sldId="303"/>
            <ac:spMk id="9" creationId="{2478B4DD-C635-B257-A33C-6E0F9362436A}"/>
          </ac:spMkLst>
        </pc:spChg>
        <pc:spChg chg="mod">
          <ac:chgData name="Alessio Lo Franco" userId="b58a86ae33b13d49" providerId="LiveId" clId="{29D23396-473B-492A-B8A5-640A8A87FA20}" dt="2025-10-22T19:25:45.209" v="1635" actId="1037"/>
          <ac:spMkLst>
            <pc:docMk/>
            <pc:sldMk cId="202087604" sldId="303"/>
            <ac:spMk id="10" creationId="{EE6C2D2D-3A53-C312-D367-0F1A20EE0BBA}"/>
          </ac:spMkLst>
        </pc:spChg>
        <pc:grpChg chg="mod">
          <ac:chgData name="Alessio Lo Franco" userId="b58a86ae33b13d49" providerId="LiveId" clId="{29D23396-473B-492A-B8A5-640A8A87FA20}" dt="2025-10-22T19:25:51.913" v="1644" actId="1037"/>
          <ac:grpSpMkLst>
            <pc:docMk/>
            <pc:sldMk cId="202087604" sldId="303"/>
            <ac:grpSpMk id="8" creationId="{6F2F202A-A536-BC56-3DE2-082FEE079E18}"/>
          </ac:grpSpMkLst>
        </pc:grpChg>
        <pc:grpChg chg="mod">
          <ac:chgData name="Alessio Lo Franco" userId="b58a86ae33b13d49" providerId="LiveId" clId="{29D23396-473B-492A-B8A5-640A8A87FA20}" dt="2025-10-22T19:25:45.209" v="1635" actId="1037"/>
          <ac:grpSpMkLst>
            <pc:docMk/>
            <pc:sldMk cId="202087604" sldId="303"/>
            <ac:grpSpMk id="11" creationId="{322AC5D2-515B-E841-2EBD-0275DCDC1328}"/>
          </ac:grpSpMkLst>
        </pc:grpChg>
        <pc:grpChg chg="mod">
          <ac:chgData name="Alessio Lo Franco" userId="b58a86ae33b13d49" providerId="LiveId" clId="{29D23396-473B-492A-B8A5-640A8A87FA20}" dt="2025-10-22T19:25:45.209" v="1635" actId="1037"/>
          <ac:grpSpMkLst>
            <pc:docMk/>
            <pc:sldMk cId="202087604" sldId="303"/>
            <ac:grpSpMk id="12" creationId="{9A94A351-6A69-EC7E-8617-AC892C69C7B3}"/>
          </ac:grpSpMkLst>
        </pc:grpChg>
        <pc:picChg chg="mod">
          <ac:chgData name="Alessio Lo Franco" userId="b58a86ae33b13d49" providerId="LiveId" clId="{29D23396-473B-492A-B8A5-640A8A87FA20}" dt="2025-10-22T19:25:45.209" v="1635" actId="1037"/>
          <ac:picMkLst>
            <pc:docMk/>
            <pc:sldMk cId="202087604" sldId="303"/>
            <ac:picMk id="5122" creationId="{CBC535E2-195B-DCF2-91A1-F4DF8C729532}"/>
          </ac:picMkLst>
        </pc:picChg>
        <pc:picChg chg="mod">
          <ac:chgData name="Alessio Lo Franco" userId="b58a86ae33b13d49" providerId="LiveId" clId="{29D23396-473B-492A-B8A5-640A8A87FA20}" dt="2025-10-22T19:25:45.209" v="1635" actId="1037"/>
          <ac:picMkLst>
            <pc:docMk/>
            <pc:sldMk cId="202087604" sldId="303"/>
            <ac:picMk id="5124" creationId="{54489018-9949-1069-5EB0-2D729866EE98}"/>
          </ac:picMkLst>
        </pc:picChg>
      </pc:sldChg>
      <pc:sldChg chg="addSp delSp modSp mod delAnim modAnim">
        <pc:chgData name="Alessio Lo Franco" userId="b58a86ae33b13d49" providerId="LiveId" clId="{29D23396-473B-492A-B8A5-640A8A87FA20}" dt="2025-10-22T20:07:43.415" v="1670" actId="478"/>
        <pc:sldMkLst>
          <pc:docMk/>
          <pc:sldMk cId="3669167780" sldId="304"/>
        </pc:sldMkLst>
        <pc:spChg chg="add del">
          <ac:chgData name="Alessio Lo Franco" userId="b58a86ae33b13d49" providerId="LiveId" clId="{29D23396-473B-492A-B8A5-640A8A87FA20}" dt="2025-10-22T16:22:12.801" v="949" actId="478"/>
          <ac:spMkLst>
            <pc:docMk/>
            <pc:sldMk cId="3669167780" sldId="304"/>
            <ac:spMk id="2" creationId="{E6E5CE65-3797-B6D7-A9A0-1D2163EE13C5}"/>
          </ac:spMkLst>
        </pc:spChg>
        <pc:spChg chg="add mod">
          <ac:chgData name="Alessio Lo Franco" userId="b58a86ae33b13d49" providerId="LiveId" clId="{29D23396-473B-492A-B8A5-640A8A87FA20}" dt="2025-10-22T16:23:07.481" v="962" actId="1035"/>
          <ac:spMkLst>
            <pc:docMk/>
            <pc:sldMk cId="3669167780" sldId="304"/>
            <ac:spMk id="3" creationId="{9945D966-8B65-5E84-97DA-4D4E3965793D}"/>
          </ac:spMkLst>
        </pc:spChg>
        <pc:spChg chg="add del mod">
          <ac:chgData name="Alessio Lo Franco" userId="b58a86ae33b13d49" providerId="LiveId" clId="{29D23396-473B-492A-B8A5-640A8A87FA20}" dt="2025-10-22T16:26:13.639" v="1427" actId="478"/>
          <ac:spMkLst>
            <pc:docMk/>
            <pc:sldMk cId="3669167780" sldId="304"/>
            <ac:spMk id="4" creationId="{AF7BAE36-E3C6-F629-F23C-513BEF1FA7DC}"/>
          </ac:spMkLst>
        </pc:spChg>
        <pc:spChg chg="add mod">
          <ac:chgData name="Alessio Lo Franco" userId="b58a86ae33b13d49" providerId="LiveId" clId="{29D23396-473B-492A-B8A5-640A8A87FA20}" dt="2025-10-22T16:24:23.551" v="1142" actId="1036"/>
          <ac:spMkLst>
            <pc:docMk/>
            <pc:sldMk cId="3669167780" sldId="304"/>
            <ac:spMk id="5" creationId="{4471D45D-02C8-C1AC-EAAF-51E4DFF651E6}"/>
          </ac:spMkLst>
        </pc:spChg>
        <pc:spChg chg="add mod">
          <ac:chgData name="Alessio Lo Franco" userId="b58a86ae33b13d49" providerId="LiveId" clId="{29D23396-473B-492A-B8A5-640A8A87FA20}" dt="2025-10-22T16:24:20.760" v="1141" actId="1036"/>
          <ac:spMkLst>
            <pc:docMk/>
            <pc:sldMk cId="3669167780" sldId="304"/>
            <ac:spMk id="6" creationId="{2617E948-9982-C87F-CE11-CA73755DD661}"/>
          </ac:spMkLst>
        </pc:spChg>
        <pc:spChg chg="add mod">
          <ac:chgData name="Alessio Lo Franco" userId="b58a86ae33b13d49" providerId="LiveId" clId="{29D23396-473B-492A-B8A5-640A8A87FA20}" dt="2025-10-22T16:24:39.056" v="1189" actId="1038"/>
          <ac:spMkLst>
            <pc:docMk/>
            <pc:sldMk cId="3669167780" sldId="304"/>
            <ac:spMk id="7" creationId="{21BEEAB1-7905-F39E-D727-B2F0DCDD80ED}"/>
          </ac:spMkLst>
        </pc:spChg>
        <pc:spChg chg="add mod">
          <ac:chgData name="Alessio Lo Franco" userId="b58a86ae33b13d49" providerId="LiveId" clId="{29D23396-473B-492A-B8A5-640A8A87FA20}" dt="2025-10-22T19:17:44.710" v="1454" actId="1038"/>
          <ac:spMkLst>
            <pc:docMk/>
            <pc:sldMk cId="3669167780" sldId="304"/>
            <ac:spMk id="8" creationId="{6365575F-6EEF-39EA-55EF-965B624A32A9}"/>
          </ac:spMkLst>
        </pc:spChg>
        <pc:spChg chg="add del mod">
          <ac:chgData name="Alessio Lo Franco" userId="b58a86ae33b13d49" providerId="LiveId" clId="{29D23396-473B-492A-B8A5-640A8A87FA20}" dt="2025-10-22T20:07:43.415" v="1670" actId="478"/>
          <ac:spMkLst>
            <pc:docMk/>
            <pc:sldMk cId="3669167780" sldId="304"/>
            <ac:spMk id="9" creationId="{8B557216-90E3-958E-4393-353A86BD37BF}"/>
          </ac:spMkLst>
        </pc:spChg>
        <pc:spChg chg="add mod">
          <ac:chgData name="Alessio Lo Franco" userId="b58a86ae33b13d49" providerId="LiveId" clId="{29D23396-473B-492A-B8A5-640A8A87FA20}" dt="2025-10-22T16:26:40.414" v="1448" actId="207"/>
          <ac:spMkLst>
            <pc:docMk/>
            <pc:sldMk cId="3669167780" sldId="304"/>
            <ac:spMk id="10" creationId="{972834B4-C763-7F2E-736F-A1583C97FCD0}"/>
          </ac:spMkLst>
        </pc:spChg>
        <pc:spChg chg="add mod">
          <ac:chgData name="Alessio Lo Franco" userId="b58a86ae33b13d49" providerId="LiveId" clId="{29D23396-473B-492A-B8A5-640A8A87FA20}" dt="2025-10-22T16:26:43.877" v="1450" actId="207"/>
          <ac:spMkLst>
            <pc:docMk/>
            <pc:sldMk cId="3669167780" sldId="304"/>
            <ac:spMk id="11" creationId="{B4F869C2-97A0-8F4C-7719-F8E57369E5A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23/10/2025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23/10/2025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18423A-F070-9E46-5DF3-5FFC12C9860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2106DEA2-E3F0-AEEA-6323-A7D380213756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E7E95A1-538C-37CE-0423-105154F9F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909E4F4-6E58-4C99-8FCB-E2B2E6880C4E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5AAC35-FC9A-7D6C-E995-70B1B8321543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8947C3A-81D2-A03E-7BF6-49FB46C37F0C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2D582F-91B7-6EB1-B40E-4A6EAD996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5671555F-2DFC-47F0-DBB7-C9D4CFB987A9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4AC9BAFC-B67E-FCCC-1BBB-B1DE5721C73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0FB7B71-E71A-A43D-D029-E705FD495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BC07667-3D77-6EF7-246F-F0E7E9E76BF6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2B17930C-3847-9F26-27A2-EE4E4A96226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C724DCC-6C89-226F-7AD0-1226D3E15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EEC3F92-4A54-DA7A-6F17-53A8870AF276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EF7AB09-11A1-55CE-B0F1-2BC1CD44CC8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A4CEA7-018A-963E-FBCC-C6BED07C874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15ACA79-3695-D739-C1D9-69A5F22B6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F709F57-FEE0-F7FD-3E3C-251BED19B58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EBDD05CD-2E8E-1DD1-6F96-82E2EC0B2BCC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D655102-F5D6-949F-E581-D3EC685F6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936F244-16B1-DA2A-F8DF-60F1BC1D65D0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A7A9724-8902-6773-83E8-B1DFC2E443E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2D584EA-4D4C-4BA5-C802-26C086B1459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96DF1F4-DD0D-99DD-56BB-201DCBBB5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B019930-B47E-D329-19C9-7490B828CAD3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4" name="Parallelogramma 14">
              <a:extLst>
                <a:ext uri="{FF2B5EF4-FFF2-40B4-BE49-F238E27FC236}">
                  <a16:creationId xmlns:a16="http://schemas.microsoft.com/office/drawing/2014/main" id="{7ECB0B23-A808-1046-6965-3506D9AD56C2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D4ED4B-6849-A910-856D-3C32E1F58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9A922-E9AC-864A-C0FD-86D75E2B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92690B-F0F1-05EE-C428-3AAA2F362F65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83888F4-0FA7-5D55-0AE0-C664E73F9EA7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D9A453-B0F3-88AD-3B39-D56D635EFD98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8033E15-A12A-6594-130E-80F0CD01F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1CCF69A2-C197-BA82-4951-CA51653F0E51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C7AFB1F7-9EFC-07A2-E97E-943708F49EC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D327C5E-9E84-FB89-BB3C-07998D2797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9EA996D-4047-F110-2CA6-C8971FCA83F7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5484F79-E4D3-53F6-36D8-4C5C0DEE1B9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AF5567F-566E-277B-3C1B-A7EC75968769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EB6C800-DA9E-A4C9-4124-EA6328801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34F9DA6-2E1F-35EE-F5BC-AE7D33A64354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9D3B8B2-D71C-EF3D-506A-2A57F7BD29A1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A5D1CF0-1D2B-A1C0-45F2-0A6FF78050E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BE25E09-1F98-F881-F19B-829F52969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A08AA0-3B13-6134-3D6B-3A364C13954C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F77EB52-892A-0092-6498-F8B104F1C7A9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2A55855-B5DC-CAD4-E6F6-BC1ABAE5E3A5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21CE2C-F458-53E6-15A4-3DDF32EA6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C265325-6F9C-85D0-B0E3-B67B79A71EFB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F8495D8-D76B-C6E5-2386-59639E58D39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E2559C6-9DA2-3A38-C40B-D414A5CFA47E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AD1E231-96D8-8062-91A5-4288B1B3A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3BF1989-943E-5095-52C1-5D54A4F57E6A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DB00B3A-C73C-FEF7-D0EA-50032E3A0EDB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B142B75-6E1A-3326-7672-BF16E2BEC6CD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DA020C-77E6-4573-D69A-C399851DF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B7BF6A-3EF9-279C-05CD-62BA2EE27242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FAB8DF2-5E8E-AAC9-5CFB-04F9609C1AF6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1867750-EA89-EFEA-40CB-4FA8E18FEF5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C1440DD-F731-6E48-65CC-2D288A20D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C7DC939-7217-A60C-AAE6-CFC9326765EE}"/>
              </a:ext>
            </a:extLst>
          </p:cNvPr>
          <p:cNvGrpSpPr/>
          <p:nvPr userDrawn="1"/>
        </p:nvGrpSpPr>
        <p:grpSpPr>
          <a:xfrm>
            <a:off x="8166735" y="10623"/>
            <a:ext cx="2857500" cy="6119550"/>
            <a:chOff x="4425159" y="10623"/>
            <a:chExt cx="2857500" cy="6119550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AF082EE3-41AA-4817-A1CC-C33DDB8F675F}"/>
                </a:ext>
              </a:extLst>
            </p:cNvPr>
            <p:cNvSpPr/>
            <p:nvPr userDrawn="1"/>
          </p:nvSpPr>
          <p:spPr>
            <a:xfrm>
              <a:off x="4425159" y="10623"/>
              <a:ext cx="2857500" cy="611955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CCC9D6E-2F2B-2AA8-15B1-DBEAB565E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64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23/10/2025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BF0961-A70C-D79A-DF8E-DE4FF7A0A45D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9" name="Parallelogramma 14">
              <a:extLst>
                <a:ext uri="{FF2B5EF4-FFF2-40B4-BE49-F238E27FC236}">
                  <a16:creationId xmlns:a16="http://schemas.microsoft.com/office/drawing/2014/main" id="{F0532277-D603-17CA-7706-8AFB3C60BD4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5EBDA1-EBE9-0CCF-A58A-C842DB8BE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5219" y="1793440"/>
            <a:ext cx="7136781" cy="2806369"/>
          </a:xfrm>
        </p:spPr>
        <p:txBody>
          <a:bodyPr>
            <a:noAutofit/>
          </a:bodyPr>
          <a:lstStyle/>
          <a:p>
            <a:pPr algn="ctr"/>
            <a:r>
              <a:rPr lang="it-IT" sz="2800" dirty="0"/>
              <a:t>IL PROCESSO DI ACCREDITAMENTO</a:t>
            </a:r>
            <a:br>
              <a:rPr lang="it-IT" sz="2800" dirty="0"/>
            </a:br>
            <a:r>
              <a:rPr lang="it-IT" sz="2800" dirty="0"/>
              <a:t>«ERAS SOCIETY»</a:t>
            </a:r>
            <a:br>
              <a:rPr lang="it-IT" sz="2800" dirty="0"/>
            </a:br>
            <a:r>
              <a:rPr lang="it-IT" sz="2800" dirty="0"/>
              <a:t>IN UN CENTRO DI CHIRURGIA BARIATRICA</a:t>
            </a:r>
            <a:br>
              <a:rPr lang="it-IT" sz="2800" dirty="0"/>
            </a:br>
            <a:r>
              <a:rPr lang="it-IT" sz="2800" dirty="0"/>
              <a:t>AD ALTO VOLUME:</a:t>
            </a:r>
            <a:br>
              <a:rPr lang="it-IT" sz="2800" dirty="0"/>
            </a:br>
            <a:r>
              <a:rPr lang="it-IT" sz="2800" dirty="0"/>
              <a:t>SFIDE E OPPORTUNITÀ</a:t>
            </a:r>
            <a:br>
              <a:rPr lang="it-IT" sz="2800" dirty="0"/>
            </a:br>
            <a:r>
              <a:rPr lang="it-IT" sz="2800" dirty="0"/>
              <a:t>IN UN PROGRAMMA GIÀ CONSOLIDATO.</a:t>
            </a:r>
            <a:endParaRPr lang="it-IT" sz="2800" dirty="0">
              <a:solidFill>
                <a:srgbClr val="304297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50705EB-1DBC-AD26-882E-D086AE3BC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046" y="327429"/>
            <a:ext cx="3715126" cy="1446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itolo 2">
            <a:extLst>
              <a:ext uri="{FF2B5EF4-FFF2-40B4-BE49-F238E27FC236}">
                <a16:creationId xmlns:a16="http://schemas.microsoft.com/office/drawing/2014/main" id="{9C923476-CE47-65C7-2FA0-EA0F11C2D0D4}"/>
              </a:ext>
            </a:extLst>
          </p:cNvPr>
          <p:cNvSpPr txBox="1">
            <a:spLocks/>
          </p:cNvSpPr>
          <p:nvPr/>
        </p:nvSpPr>
        <p:spPr>
          <a:xfrm>
            <a:off x="5611694" y="5087816"/>
            <a:ext cx="6169998" cy="1336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-50" baseline="0">
                <a:solidFill>
                  <a:srgbClr val="013D6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FF9900"/>
                </a:solidFill>
              </a:rPr>
              <a:t>Chiara Magistri</a:t>
            </a:r>
          </a:p>
          <a:p>
            <a:r>
              <a:rPr lang="it-IT" sz="2000" dirty="0">
                <a:solidFill>
                  <a:srgbClr val="FF9900"/>
                </a:solidFill>
              </a:rPr>
              <a:t>Infermiera Case Manager UOC Chirurgia bariatrica</a:t>
            </a:r>
          </a:p>
          <a:p>
            <a:endParaRPr lang="it-IT" sz="1800" dirty="0">
              <a:solidFill>
                <a:srgbClr val="FF9900"/>
              </a:solidFill>
            </a:endParaRPr>
          </a:p>
          <a:p>
            <a:r>
              <a:rPr lang="it-IT" sz="2000" dirty="0">
                <a:solidFill>
                  <a:srgbClr val="FF9900"/>
                </a:solidFill>
              </a:rPr>
              <a:t>Fondazione Policlinico Universitario Campus </a:t>
            </a:r>
            <a:r>
              <a:rPr lang="it-IT" sz="2000" dirty="0" err="1">
                <a:solidFill>
                  <a:srgbClr val="FF9900"/>
                </a:solidFill>
              </a:rPr>
              <a:t>Bio</a:t>
            </a:r>
            <a:r>
              <a:rPr lang="it-IT" sz="2000" dirty="0">
                <a:solidFill>
                  <a:srgbClr val="FF9900"/>
                </a:solidFill>
              </a:rPr>
              <a:t>-medico (Roma)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950D0-6615-171A-68F8-3C4F1DFC8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iunione con Magistri Chiara-20251023_160225-Registrazione della riunione">
            <a:hlinkClick r:id="" action="ppaction://media"/>
            <a:extLst>
              <a:ext uri="{FF2B5EF4-FFF2-40B4-BE49-F238E27FC236}">
                <a16:creationId xmlns:a16="http://schemas.microsoft.com/office/drawing/2014/main" id="{CE4F0B5D-239C-660D-CDF2-C5FD72A66B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2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722</TotalTime>
  <Words>49</Words>
  <Application>Microsoft Office PowerPoint</Application>
  <PresentationFormat>Widescreen</PresentationFormat>
  <Paragraphs>6</Paragraphs>
  <Slides>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6" baseType="lpstr">
      <vt:lpstr>Calibri</vt:lpstr>
      <vt:lpstr>Wingdings</vt:lpstr>
      <vt:lpstr>RetrospectVTI</vt:lpstr>
      <vt:lpstr>IL PROCESSO DI ACCREDITAMENTO «ERAS SOCIETY» IN UN CENTRO DI CHIRURGIA BARIATRICA AD ALTO VOLUME: SFIDE E OPPORTUNITÀ IN UN PROGRAMMA GIÀ CONSOLIDATO.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Magistri Chiara</cp:lastModifiedBy>
  <cp:revision>39</cp:revision>
  <dcterms:created xsi:type="dcterms:W3CDTF">2022-02-27T17:36:31Z</dcterms:created>
  <dcterms:modified xsi:type="dcterms:W3CDTF">2025-10-23T14:39:52Z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